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Други Син је изгубљен и пронађен је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квиз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се отац понашао према другом сину када се вратио?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Избацио је другог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Ударио је другог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Није видео другог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Радо је дочекао другог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Радо је дочекао другог сина.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Дужник који је дуговао десет хиљада талената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'Зар ниси требао имати милости према свом саслужитељу као што сам и ја према теби?'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човек који је дуговао краљу десет хиљада таланата. Краљ се сажалио на човека, поништио дуг.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 када је тај човек изашао, нашао је једног од својих суслуга који му је дуговао сто динара. Зграбио га је и љутио се на њега. „Врати ми оно што ми дугујеш!”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бацио је свог саслужитеља у тамницу. Цар је ову вест чуо од свог другог слуге.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се цар наљути и позва слугу назад. „Отказао сам сав тај твој дуг јер си ме молио. Зар није требало да се смилујете својим саслужитељима као што сам и ја имао милостињу према вама?“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„Као што вам је наш небески Отац опростио, и ви треба да опростите једни другима.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Један слуга је био очишћен од веома великог дуга од десет хиљада таланата.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он није опростио свом саслужитељу који му је остао дужан сто динара.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Ово је незахвалан став.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Такође нам је опроштено и спасено благодаћу кроз Исуса.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Ако не заборавимо ту благодат, морамо опростити онима који су нам погрешили.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нам опрашта и воли нас до краја.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му је новца краљ отписао??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денара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двеста денара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талената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хиљада талената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десет хиљада талената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4000"/>
              <a:t>Јер овај мој син беше мртав и оживе; изгубљен је и пронађен је.' Тако су почели да славе.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'Зар ниси требао имати милости према свом саслужитељу као што сам и ја према теби?'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Осана Сину Давидовом!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Људи који су ишли испред њега и они који су ишли за њим викали су: Осана Сину Давидовом! „Благословен који долази у име Господње!“ „Осана на висини!“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Кад се Исус приближио Јерусалиму, посла два ученика говорећи: „Идите у село, и наћи ћете магарца са својим магаретом поред ње. Одвежи их и донеси ми их“.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 ученика уђоше у село и учинише како им је Исус заповедио.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Нашли су магарца. "Господу су потребни." Тада их је власник одмах послао.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сео на магарца и ушао у Јерусалим. Гомила која је ишла испред њега и викала је: Осана Сину Давидовом!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Чињеница да је Исус јахао магарца и да га је маса дочекала била је у складу са забележеним пророчанством у Библији. Али нико није знао за 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„Исус је јахао ждребе магарца, а народ је викао: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'Осана Сину Давидовом!'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Сви су они проречени у Библији.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живео послушношћу,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је записано у Библији.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који следимо Исуса такође морамо бити послушни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Божју реч темељно.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наш краљ достојан хвале и славе.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r">
                <a:solidFill>
                  <a:schemeClr val="tx1">
                    <a:lumMod val="50000"/>
                    <a:lumOff val="50000"/>
                  </a:schemeClr>
                </a:solidFill>
              </a:rPr>
              <a:t>бр. 73 Реч Божија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400"/>
              <a:t>Исус подиже Лазара из мртвих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Чиме је Исус дојахао у Јерусалим?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ждребе од магарца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беба коња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беба слона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камиле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ждребе од магарца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Људи који су ишли испред њега и они који су ишли за њим викали су: Осана Сину Давидовом! „Благословен који долази у име Господње!“ „Осана на висини!“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83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Моја кућа је дом молитве.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„Писано је“, рече им, „Моја ће се кућа звати дом молитве“, а ви од ње правите „разбојничку јазбину“.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ушао у јерусалимски храм. У храму је било много трговаца и мењача новца.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преврнуо столове мењача и клупе оних који су продавали голубове. Он је тамо возио све који су куповали и продавали.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љутито рекао: „Писано је: Мој дом ће се звати дом молитве, а ви од њега правите јазбину разбојничку.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истерао трговце из храма и лечио болесне у храму.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Храм, црква, је место за богослужење и молитву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био љут на гомилу која га је претворила у место пословања.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Због чега долазите у цркву?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цркви се морате срести са Богом богослужењем и молитвом.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власник цркве. Исус је тај који прима наше обожавање и молитве из цркве.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Исус јој рече: „Ја сам васкрсење и живот. Ко верује у мене, живеће и ако умре;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и ко живи и верује у мене неће умрети довека. Да ли верујете у ово?"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је Исус истерао из храма?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Јевреји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Гентиле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Трговци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Трговци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„Писано је“, рече им, „Моја ће се кућа звати дом молитве“, а ви од ње правите „разбојничку јазбину“.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84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је опрао ноге својим ученицима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Сада када сам вам ја, ваш Господ и Учитељ, опрао ноге, и ви треба да перете ноге једни другима.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имао последњу вечеру са својим ученицима. Исус је знао да је ово његов последњи оброк са својим ученицима.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изненада донео воду у умиваоник, и почео је да пере ноге својим ученицима једном по једном.</a:t>
            </a:r>
            <a:r xmlns:a="http://schemas.openxmlformats.org/drawingml/2006/main">
              <a:rPr lang="sr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Петар дошао на ред, Петар је рекао: "Зашто нам Господ пере ноге? Ја нећу да оперем!"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одговори. „Ако ти не оперем ноге, ти и ја немамо ништа с тим. Можда сада не разумеш добро, али једног дана ћеш разумети.“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"Опрао сам вам ноге да дам пример. Од сада, перите ноге једни другима и постаните људи који служе једни другима."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свету ниски људи служе високим људима, а Исус је, напротив, опрао ноге својим ученицима и одустао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његов живот за нас.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Ако смо Исусови ученици, требало би да нам буде драго да служимо једни другима на нижем месту, а не да желимо да нас третирају на вишем месту.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су дошле вести до Исуса. „Лазар је болестан. Молим те, дођи брзо и излечи га“.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највиши човек, али је дошао на најниже место и био је вољан да нам свима служи.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 није дао Исусу да опере ноге?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Тхомас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Јуда Искариотски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Сада када сам вам ја, ваш Господ и Учитељ, опрао ноге, и ви треба да перете ноге једни другима.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се моли на брду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Идући мало даље, пао је лицем на земљу и молио се: „Оче мој, ако је могуће, нека се узме од мене ова чаша. Али не како ја хоћу, него како ти хоћеш“.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вечере, Исус је са својим ученицима отишао у место звано Гетсиманија.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 ученицима: „Моја душа је преплављена тугом до смрти. Остани овде и бди са мном.”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„Оче мој, ако је могуће, нека се узме ова чаша од мене. Али не како ја хоћу, него како ти хоћеш. Исус се усрдно молио. Али ученици су утонули у дубок сан.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је, пробудивши своје ученике, рекао: „Зар не бисте могли бдети са мном један сат? Погледај. Ево долази мој издајник да ме ухапси.”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је Исус кренуо за људима који су дошли да га ухвате. Било је то да умремо да бисмо платили за наше грехе на крсту како је Бог желео.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пре него што је Исус дошао, умро је.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Исусу је било болно да умре да плати за наше грехе на крсту, али је био потпуно послушан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јер је то била Божја воља.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Прво се морамо надати да ће се у нашим животима испунити Божја воља, а не моја.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lang="sr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безгрешан у овој земљи јер у потпуности следи Божју вољу.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Где се Исус молио пре него што је ухапшен?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храму јерусалимском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Гетсиманија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Горња соба Марка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Галилејско језеро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Гетсиманија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Идући мало даље, пао је лицем на земљу и молио се: „Оче мој, ако је могуће, нека се узме од мене ова чаша. Али не како ја хоћу, него како ти хоћеш“.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је умро на крсту.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Исус је повикао из свег гласа: „Оче, у твоје руке предајем дух свој“. Када је то рекао, издахнуо је.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заробљен од римских војника, носио је на глави трнов венац, био је исмеван, носио је крст и извео га на погубљење на брдо.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је Исус разапет на крсту заједно са двојицом злочинаца. Народ је стајао и гледао, а властодршци су му се чак и подсмевали.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„Оче, опрости им, јер не знају шта чине. Исус се молио за оне који су га убили.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"Свршено је!" И погну главу и предаде дух свој.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Лазарева сестра је рекла Исусу који је касно дошао: „Исусе, да си ти био овде, мој брат не би умро.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том тренутку завеса храма је била поцепана на два дела од врха до дна. Земља се затресла и стене се расцепиле. Када су то видели војници који су разапели Исуса, уплашили су се и повикали: „Заиста је био Син Божији!“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Безгрешни Исус је страдао и умро за нас, и платио за наше грехе.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Дакле, не треба да плаћамо за себе.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Спасили смо се захваљујући Исусу.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 смемо ово заборавити ни на тренутак.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Спаситељ који нас је спасао умирући за наше грехе на крсту.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 ким је Исус био разапет?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Жене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Криминалци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Криминалци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Исус је повикао из свег гласа: „Оче, у твоје руке предајем дух свој“. Када је то рекао, издахнуо је.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Празна гробница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На то се окренула и видела Исуса како стоји, али није схватила да је то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Марија Магдалена је отишла до гроба да види мртвог Исуса. Али, камена врата гробнице била су отворена.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гробу није било Исусовог тела. Марија је мислила да је неко украо Исусово мртво тело.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Анђео се појавио и питао. "Зашто плачеш?" Марија је одговорила: „Неко је украо Исусово тело.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„Уклоните камена врата са гроба. Исус је наредио: „Изађи, Лазаре“.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 када се окренула, тамо је био Исус који се вратио жив. Али Марија није препознала Исуса. Није мислила да ће се Исус вратити у живот.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„Марија...“ Тек када је Исус позвао, Марија га је препознала. „Господе, ти си се заиста вратио у живот.” Исус је ускрснуо три дана након своје смрти.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Нико на свету није мртав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 опет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Али једини, Исус, који је васкрсао из смрти, још је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Библија каже да се они који верују у Исуса такође враћају у живот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као Исус.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не смемо губити наду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за вечни живот.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Господар победе који је победио смрт и вратио се у живот.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Марија помислила када је видела да у гробу нема Исуса?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васкрсао!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Ово није Исусов гроб!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Неко је украо Исусово мртво тело!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 су купили Исусово мртво тело!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Неко је украо Исусово мртво тело!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На то се окренула и видела Исуса како стоји, али није схватила да је то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који се вазнео на небо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Пошто је то рекао, био је подигнут пред њиховим очима, и облак га сакрио од њихових очију.</a:t>
            </a:r>
            <a:r xmlns:a="http://schemas.openxmlformats.org/drawingml/2006/main">
              <a:rPr lang="s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Ученици, који нису знали да је Исус васкрсао, били су обузети страхом и разочарањем.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Васкрсли Исус је дошао и стао међу њих, показао им руке и бок и рекао: „Престаните да сумњате и верујте.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Онда је изненађујуће, три дана након његове смрти, Лазар је изашао. Људи су били одушевљени када су то видели и хвалили су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Затим је Исус рекао да ће се вратити свом Оцу, Богу и обећао да ће послати Светог Духа.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 нареди Исус својим ученицима да Му буду сведоци до свршетка света, да проповедају јеванђеље и да поучавају реч.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што је обавио све мисије на овој земљи, Исус се попео на небо пред својим ученицима. И обећао нам је да ће се једног дана вратити у ову земљу.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наредио својим ученицима да проповедају јеванђеље до краја земље пре него што се узађе на небо.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Црква је група Исусових ученика.</a:t>
            </a:r>
            <a:r xmlns:a="http://schemas.openxmlformats.org/drawingml/2006/main">
              <a:rPr lang="sr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Као Исусови ученици, морамо свуда проповедати јеванђеље. И ми морамо да будемо сведоци Исусу.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још увек жив, седи са десне стране Бога, и вратиће се на земљу као што је обећано.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васкрсли Исус показао својим ученицима?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Трагови од ноктију на рукама и стопалима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Ознаке од трна о главу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Ознаке бичева на леђима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Модрице на лицу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Трагови од ноктију на рукама и стопалима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Пошто је то рекао, био је подигнут пред њиховим очима, и облак га сакрио од њихових очију.</a:t>
            </a:r>
            <a:r xmlns:a="http://schemas.openxmlformats.org/drawingml/2006/main">
              <a:rPr lang="sr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Дух Свети је дошао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Сви су се испунили Духом Светим и почели су да говоре другим језицима како им је Дух омогућио.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 су били у Јерусалиму као што је Исус рекао. Када је дошао дан Педесетнице, сви су били заједно на једном месту.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вратио Лазара у живот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његовој речи.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ћемо умрети, али ћемо васкрснути јер верујемо у 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Морате бити хришћанин који живи са надом у васкрсење.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Одједном се зачуо звук попут јаког ветра и испунио целу кућу у којој су седели.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тада је био огњени језик на глави сваке особе, и тада су се сви испунили Духом Светим и почели да говоре другим језицима.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сви били изненађени, Петар је почео да им проповеда о Исусу и јеванђељу.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Људи су слушали јеванђеље, покајали се и крстили. Тог дана крштено је више од 3.000 људи.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својим ученицима послао Светог Духа.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 Дух је дао Петру мудрост и моћ да проповеда јеванђеље.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 Дух је у срцима свих који верују у Исуса.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заборавите да је Дух Свети тај који нам даје мудрост и храброст да проповедамо јеванђеље, као што је он дао Петру мудрост и моћ.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шаље Светог Духа свима који верују у њега да нам помогне.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су чули када је дошао Свети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трубе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грмљавина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дување јаког ветра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молитава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дување јаког ветра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Сви су се испунили Духом Светим и почели су да говоре другим језицима како им је Дух омогућио.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Филип је рекао Јеванђеље Етиопљанину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Тада је Филип почео баш са тим одломком из Светог писма и рекао му добру вест о Исусу.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4000"/>
              <a:t>Јер овај мој син беше мртав и оживе; изгубљен је и пронађен је.' Тако су почели да славе.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господар живота који враћа мртве.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анђео Господњи рече Филипу који је веровао у Исуса: „Иди на југ на пут – пустињски пут.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Кренуо је у јужну пустињу како је анђео рекао. Питао се зашто га је анђео послао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време, евнух који је био задужен за новац за земљу Етиопије, био је у вагону и читао списе пророка Исаије. Филип је пришао и упитао. "Да ли разумете шта читате?"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„Како да то разумем“, рекао је, „осим ако ми неко то не објасни?“ Филип је почео управо са тим одломком из Светог писма и саопштио му добру вест о Исусу.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што је Етиопљанин примио Исуса, вратио се срећан у своју земљу. Филип је захвалио Духу Светом што га је тамо водио.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није могао у потпуности да разуме, али је послушао наређење Светог Духа. Тако је могао да проповеда јеванђеље Етиопљанину.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Понекад смо у ситуацији коју не можемо да разумемо.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ако верујеш Богу и послушаш га у Духу Светом чак и у том тренутку, можеш бити и човек вере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који проповедају јеванђеље.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води однос са којим треба да се сретнемо.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шта је био задужен етиопски евнух којег је Филип срео?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био задужен за војску.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кувар своје земље.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био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напунити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оф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његов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земље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новац.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 је контролисао богослужење у земљи.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Он је био задужен за новац своје земље.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Тада је Филип почео баш са тим одломком из Светог писма и рекао му добру вест о Исусу.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91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Саул упознаје Исуса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Колико је дана прошло откако је Лазар умро када је Исус дошао?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 дана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 дана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три дана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Паде на земљу и зачу глас како му говори: Савле, Савле, зашто ме гониш?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човек по имену Савле који је мрзео оне који су веровали у Исуса, и мрзео је цркву.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 је толико мрзео Исуса да је отишао у Дамаск да ухапси хришћане.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Док се приближавао Дамаску на свом путовању, изненада га је засјала светлост са неба. Чуо је глас: Савле, Савле, зашто ме прогониш?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„Ко си ти, Господе?“, упита Саул. „Ја сам Исус, кога ти прогониш. Савле је био изненађен што је Исус жив. Мислио је да је Исус мртав.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Савле, који је срео Исуса, постао је нови човек. Тако је постао апостол Павле, који је напорно радио да проповеда јеванђеље незнабошцима и написао многе библијске књиге.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 је био човек који је прогонио цркву, али га је Бог назвао апостолом.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Савле, који је срео Исуса, живео је потпуно другачијим животом него раније.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Које сте промене направили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откако си срео Исуса?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који сретну Исуса морају да живе другачијим животом него икада раније.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опрашта злим људима попут Саула и позива их и поставља за раднике.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Зашто је Савле отишао у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хапсе хришћане.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 путовање.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Имати богослужење.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Проповедати јеванђеље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Да хапсе хришћане.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Паде на земљу и зачу глас како му говори: Савле, Савле, зашто ме гониш?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Исус јој рече: „Ја сам васкрсење и живот. Ко верује у мене, живеће и ако умре;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и ко живи и верује у мене неће умрети довека. Да ли верујете у ово?"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Јохн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92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Павлов добар пријатељ, Барнабас.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Али Варнава га узе и одведе апостолима. Рекао им је како је Саул на свом путовању видео Господа и да му је Господ говорио, и како је у Дамаску неустрашиво проповедао у име Исусово.</a:t>
            </a:r>
            <a:r xmlns:a="http://schemas.openxmlformats.org/drawingml/2006/main">
              <a:rPr lang="s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што је Павле упознао Исуса, желео је да упозна Исусове ученике.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Исусови ученици су се плашили Павла. Зато што нису знали да је Павле, након што је срео Исуса, поверовао у 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 је помогао Павлу. „Заиста је упознао Исуса и потпуно се променио!“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„Видео сам и Павла како проповеда у Дамаску, где је отишао да ухапси хришћане!“ Ученици су се с лакоћом спријатељили са Павлом.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Након тога, Варнава и Павле су постали добри пријатељи и путовали по свету да заједно проповедају јеванђеље.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Павле, који је прогонио цркву, упознао је Исуса и постао нови човек, али му људи нису веровали.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Бог је припремио Варнаву и створио га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добар колега за Павла.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Попут Павла и Варнаве, треба да будемо добри пријатељи вере и да помажемо једни другима.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нам шаље пријатеља који нам може помоћи када смо у невољи.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 је помогао Павлу и спријатељио се када је био у невољи?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74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Преображење Исусово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Али Варнава га узе и одведе апостолима. Рекао им је како је Саул на свом путовању видео Господа и да му је Господ говорио, и како је у Дамаску неустрашиво проповедао у име Исусово.</a:t>
            </a:r>
            <a:r xmlns:a="http://schemas.openxmlformats.org/drawingml/2006/main">
              <a:rPr lang="sr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93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Дорцас, која се вратила у живот.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Петар их је све испратио из собе; затим је клекнуо и помолио се. Окренувши се према мртвој жени, рекао је: "Табита, устани." Отворила је очи и угледавши Петра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ученик по имену Дорка, који је увек чинио добро и помагао сиромашнима.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Отприлике у то време се разболела и умрла. Њене комшије су биле веома тужне и вратиле су Петра.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Петар стигао, сви којима је она помогла плакали су, показујући одећу коју је добио на поклон.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их је све испратио из собе; затим је клекнуо и помолио се.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"Доркас, устани!", рекао је Питер. Отворила је очи и села угледавши Петра. Видевши ово, сви се обрадоваше и многи људи у том селу повероваше у Исуса.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је био Исусов ученик и могао је да чини оно што је Исус учинио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био на овој земљи.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 својим ученицима да ће и они учинити исто што је он учинио.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Ми смо Исусови ученици.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научити и запамтити шта је Исус урадио у овој земљи и чинити исто што и 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даје својим ученицима моћ да могу проповедати јеванђеље.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Ту се пре њих преобразио. Лице му је засијало као сунце, а одећа му је постала бела као светлост.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Петар дошао у Доркас, људи су били тужни и шта су му показали?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Одећа коју је Доркас направила.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Оброци које је Доркас направила.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Доркасин син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Доркасино писмо.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Одећа коју је Доркас направила.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Петар их је све испратио из собе; затим је клекнуо и помолио се. Окренувши се према мртвој жени, рекао је: "Табита, устани." Отворила је очи и угледавши Петра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94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Корнелије, спасени паганин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Обрезани верници који су дошли са Петром били су запањени што се дар Светог Духа излио чак и на незнабошце.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 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 Цезареји је био човек по имену Корнелије, стотник у такозваном италијанском пуку.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Он и цела његова породица беху побожни и богобојажљиви; издашно је давао потребите и редовно се молио Богу.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Корнилије је чуо Божји глас док се молио. „Пошаљи људе да буду човек по имену Петар.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 и Петар је видео визију у молитви. Бог му је дао животиње са неба које Јевреји нису могли да једу и наредио му да једе.</a:t>
            </a:r>
            <a:r xmlns:a="http://schemas.openxmlformats.org/drawingml/2006/main">
              <a:rPr lang="s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називајте ништа нечистим што је Бог очистио.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крају, Петар је кренуо за људима које је Корнелије послао и отишао у Корнелијеву кућу.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им је проповедао Исуса и јеванђеље Корнелију и његовој породици. Тада је Дух Свети сишао на њих. Схватио је гледајући ово; „Чак и незнабошци могу бити спасени ако верују у Исуса!“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је мислио да само Јевреји могу веровати у Исуса и бити спасени.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Али Божје јеванђеље нема дискриминацију међу свим људима света.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проповедати јеванђеље свима у свету како би могли да буду спасени.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узео са собом Петра, Јакова и Јована, и сам их повео на високу гору.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даје спасење свакоме ко верује у њега, без обзира на националност или статус.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Какву визију је Петар видео док се молио?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силази са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Библија силази са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Анђели који силазе са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Животиње које Јевреји не могу да једу сишле су са неба.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Животиње које Јевреји не могу да једу сишле су са неба.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Обрезани верници који су дошли са Петром били су запањени што се дар Светог Духа излио чак и на незнабошце.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 10: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Сингинг Химнс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чак и у затвору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Око поноћи Павле и Сила су се молили и певали химне Богу, а остали затвореници су их слушали.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су дали све од себе да проповедају јеванђеље у Филипу. Али људи који су то мрзели претукли су Павла и Силу и ставили их у затвор.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су се молили и хвалили Бога чак и у затвору. Ово су слушали сви у затвору.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Онда се изненада догодио тако велики земљотрес да су се сва врата затвора отворила. Затворски чувар је био веома забринут јер је мислио да су затвореници побегли.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викнуо: „Не брини! Сви смо овде!” „Господине, шта треба да урадим да бих се спасио?“ - упита тамничар.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"Верујте у Господа Исуса. Тада ћете ви и ваша породица бити спасени!" У то доба ноћи тамничар их је узео и опрао им ране; тада се одмах крсти он и цела његова породица.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Ту се пре њих преобразио. Лице му је засијало као сунце, а одећа му је постала бела као светлост.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нису били разочарани и молили су се и хвалили,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иако су на смрт претучени.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је Бог отворио врата затвора и дао им прилику да проповедају јеванђеље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тамничару и његовој породици.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Постоје тренуци када смо и ми у невољи.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А ако се не изневериш и не пређеш на молитву и славословље, Бог ће те спасити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на невероватан начин.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ми даје моћ да превазиђем све тешкоће и тешкоће.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су Павле и Силас радили у затвору??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Плакали су.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Молили су за живот.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Били су разочарани.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Молили су се и певали химне.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Молили су се и певали химне.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Око поноћи Павле и Сила су се молили и певали химне Богу, а остали затвореници су их слушали.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Павле је проповедао јеванђеље краљу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Павле је одговорио: „Кратко или дуго – молим се Богу да не само ти већ сви који ме данас слушају постану оно што јесам, осим ових окова.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проповедао јеванђеље и на крају је постао заточеник у Јерусалиму. Краљ Агрипа је питао о гресима заробљеника Павла.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"Имате дозволу да говорите у своје име!" Агрипа је дао времена Павлу да почне своју одбрану.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искористио прилику да проповеда јеванђеље. "О краљу, надам се да ћеш постати као ја осим ових ланаца!"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Краљ није нашао греха у Павлу. Павле је желео да оде у Рим и проповеда јеванђеље цару.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Управо тада пред њима су се појавили Мојсије и Илија, који су разговарали са Исусом.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се Павле обратио римском цару. Као затвореник, Павле се укрцао на чамац да оде до римског цара.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био затвореник, али је поносно проповедао јеванђеље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пред краљем сопственог суђења.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што се није стидео јеванђеља, и веровао је да је то горда истина.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бити у стању да поуздано и храбро проповедамо Исусово Јеванђеље кога год сретнемо.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много виши од највишег човека на свету.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Павле урадио када му је суђење краља Павла дало прилику да говори?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Проповедао је Исусово Јеванђеље.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Оптужио је лошу особу.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Тражио је његово ослобађање.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Молио се и певао химне.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Проповедао је Исусово Јеванђеље.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Павле је одговорио: „Кратко или дуго – молим се Богу да не само ти већ сви који ме данас слушају постану оно што јесам, осим ових окова.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Брод тоне!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 рече: „Не бој се, Павле. Морате се судити пред Цезаром; и Бог ти је милостиво дао животе свих који плове с тобом.'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са осталим затвореницима бродом одведен у Рим.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Међутим, брод је био у опасности од потонућа због тајфуна. Сви су дрхтали од страха.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се молио Богу и говорио људима. "Не бој се. Бог је рекао да нико неће умрети."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Глас из облака рече: „Ово је Син мој, кога волим; с њим сам задовољан. Слусај га!"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Брод је потонуо, али као што је Павле рекао, сви су људи могли да пристану на острво без иједног погибије.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проповедао Исуса на острву и дао славу Богу.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се молио, охрабривао друге, чак и у кризним временима када је брод требало да потоне.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крају су сви спасени,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баш као што је Павле рекао.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Божји народ је одговоран за испоруку Божје воље свету кроз молитву и за добру вест о Божјем спасењу.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власник свега живота на свету. Ништа не умире без његове дозволе.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Павле урадио када је брод наишао на тајфун?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Плакао је.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Скочио је у море.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Борио се против пилота.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Молио се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Молио се Богу.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и рече: „Не бој се, Павле. Морате се судити пред Цезаром; и Бог ти је милостиво дао животе свих који плове с тобом.'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98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Павлова молба за Онисима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Апелујем на вас за мог сина Онисима, који ми је постао син док сам био у оковима.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Пхилемон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је био Филимонов слуга. Али он се искрао без дозволе свог господара у Рим.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је срео Павла који је био заточен у Риму. Павле му је проповедао јеванђеље и он је поверовао у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су то чули, пали су лицем на земљу, уплашени. Исус је рекао: „Не бој се. Када су подигли поглед, нису видели никога осим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рекао Онисиму да се врати свом господару Филимону и да тражи опроштај. А Павле је рекао Онисиму да живи као верник у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се забринуо. Јер у то време одбеглог слугу убио је његов власник.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написао писмо за Онисима свом господару, Филемону, да му опрости. Ово писмо је 'Филимон' у Библији.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поново повезао прекинуту везу између Онисима и Филимона. Онисим је замолио Филимона за опроштај, а Филемон је опростио Онисиму.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да тражимо опроштај ако смо нешто погрешили.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ако нам је неко учинио нешто лоше, морамо му опростити.</a:t>
            </a:r>
            <a:r xmlns:a="http://schemas.openxmlformats.org/drawingml/2006/main">
              <a:rPr lang="sr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 је оно што људи верују у Исуса.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доноси мир и помирење тамо где постоје борбе и сукоби.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је Онисим срео у Риму када је побегао од свог власника Филимона?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Паул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Апелујем на вас за мог сина Онисима, који ми је постао син док сам био у оковима.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Пхилемон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Тимотеј, Павлов ученик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Подсетио сам се ваше искрене вере, која је прво живела у вашој баки Лоиди и у вашој мајци Евники, а, уверен сам, сада живи и у вама.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2Тимотеј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је имао ученика по имену Тимотеј. Тимотеј је био мисионар са Павлом од дечака.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човек који је имао два сина. Други син је тражио од оца да му унапред да свој део имовине.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био на овој земљи у људском облику, али Он је такође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Као што је Бог заповедио својим ученицима на гори,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веровати у Исуса као Сина Божијег и пажљиво га слушати.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Павле, који је био у затвору, знао је да ће умрети и написао је писмо свом вољеном ученику Тимотеју.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писму је писало како Тимотеј треба да поучава вернике као црквени свештеник.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Тимотеј и верници су прочитали Павлово писмо и одлучили да ни у прогону не изгубе веру до краја.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Дакле, Павлова вера је пренета његовом ученику Тимотеју и поново црквама.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Захваљујући јеванђелистима који су нам проповедали јеванђеље и учитељима који су нас учили речи Божијој, наша вера и наша црква су порасле.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Сада морамо избавити нашу веру и научити их речи Божијој коју смо научили.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васкрсао и он је вечно жив, са црквама и верницима који верују у њега.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Коме је Павле написао писмо када се приближавао дан његове смрти?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Тимотеј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Подсетио сам се ваше искрене вере, која је прво живела у вашој баки Лоиди и у вашој мајци Евники, а, уверен сам, сада живи и у вама.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2Тимотеј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100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Џон је видео невероватан призор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Онај који сведочи о тим стварима каже: „Да, долазим ускоро“. Амин. Дођи, Господе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Откровење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лепо сија величанственим изгледом.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Прогон цркве бивао је из дана у дан све гори и гори. Сви његови ученици су страдали док су чували веру, а Јован је био затворен сам на Патмосу.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је чуо јак глас попут трубе који је рекао: „Напиши на свитку шта видиш и пошаљи у седам цркава.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Јован је видео Исуса. Исус је био слика краља који је имао сву моћ света.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је видео ново небо и нову земљу која ће доћи. Неће бити ништа зло, неће бити туге, а са Богом ће увек бити среће.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је написао сва ова виђења и написао их црквама. „Чувајте своју веру, јер ће Господ поново доћи!“ Ово је последња књига Библије, Откривење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ће се поново вратити на ову земљу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као судија једног дана.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то време они који нису веровали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Исусу вечно патити,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 који верују у Исуса уживаће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Вечни живот са срећом.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ли чекате да Исус поново дође?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смемо да изгубимо ту наду, морамо да сачувамо веру у ову земљу до краја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3200"/>
              <a:t>Ко је Исус?</a:t>
            </a:r>
            <a:r xmlns:a="http://schemas.openxmlformats.org/drawingml/2006/main">
              <a:rPr lang="sr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ће се поново вратити на ову земљу као краљ, судити свим стварима и владати свим стварима заувек.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Данашњи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се зове острво где је био затворен ученик Јован?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Хаваји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r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000"/>
              <a:t>Данашња Реч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Онај који сведочи о тим стварима каже: „Да, долазим ускоро“. Амин. Дођи, Господе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Откровење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 није видео Исусово преображење?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Џејмс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Тхомас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Тхомас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Ту се пре њих преобразио. Лице му је засијало као сунце, а одећа му је постала бела као светлост.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75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Исусе</a:t>
            </a:r>
            <a:r xmlns:a="http://schemas.openxmlformats.org/drawingml/2006/main">
              <a:rPr lang="sr" altLang="en-US" sz="4400"/>
              <a:t> </a:t>
            </a:r>
            <a:r xmlns:a="http://schemas.openxmlformats.org/drawingml/2006/main">
              <a:rPr lang="sr" altLang="ko-KR" sz="4400"/>
              <a:t>Воли децу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Када је Исус то видео, био је огорчен. Рекао им је: Пустите децу да долазе к мени и не спречавајте их, јер је таквима царство Божије.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Родитељ је довео своје дете Исусу да га Исус благослови.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Тада су га Исусови ученици укорили. „Како се усуђујеш довести своје дете Исусу?“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Исус то видео, рекао је љутито.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„Не спречавајте децу да ми долазе. Таквима као што су ова деца припада Царство Божије.”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син је протраћио сву своју имовину у далекој земљи и постао јадан.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„Ко неће примити Царство Божије као мало дете, никада неће ући у њега.” И узе децу у наручје, стави руке на њих и благослови их.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 да таквој деци припада краљевство Божије.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Постанимо и ми деца која воле Бога и слушају Исуса не губећи чисту, поштену,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право срце детета.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воли, цени и благосиља децу.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су ученици урадили када су деца покушала да оду Исусу?</a:t>
            </a:r>
            <a:r xmlns:a="http://schemas.openxmlformats.org/drawingml/2006/main">
              <a:rPr altLang="en-US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Радо су их дочекали.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Укорили су их да не иду код Исуса.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Упознали су децу са Исусом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Дали су им мало хране и послали их кући.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Укорили су их да не иду код Исуса.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Када је Исус то видео, био је огорчен. Рекао им је: Пустите децу да долазе к мени и не спречавајте их, јер је таквима царство Божије.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76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Исус је исцелио слепца Вартимеја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„Иди“, рече Исус, „вера твоја исцелила те је“. Он је одмах прогледао и кренуо за Исусом путем.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Исус дошао у Јерихон, слепац, Вартимеј је седео поред пута и просио.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чуо да је то Исус из Назарета, почео је да виче: „Исусе, сине Давидов, помилуј ме!“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позвао Вартимеја. „Шта желиш да учиним за тебе?“ упита га Исус. Слепац је рекао: "Раби, желим да видим."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 је схватио да је постао јаднији од слуге у очевој кући.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се вратио и молио оца да га прими као једног од својих слугу.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„Иди“, рече Исус, „вера твоја исцелила те је“. Одмах је прогледао.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"Хвала ти, Исусе!" Вартимеј је следио Исуса који му је дозволио да прогледа.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 Вартимеју: „Твоја вера те је излечила.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 је та која нас спасава.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 се изражава у усрдној молитви.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се молимо Исусу,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имати ову веру.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слуша и одговара на наше усрдне молитве.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Вартимеј тражио од Исуса?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Дај ми много новца.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Желим да будем твој ученик.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Пусти ме да ходам по води.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Желим да видим поново.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Желим да видим поново.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„Иди“, рече Исус, „вера твоја исцелила те је“. Он је одмах прогледао и кренуо за Исусом путем.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77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Закеј се попео на дрво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Јер Син Човечији дође да тражи и спасе изгубљено“.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Био је један богат човек по имену Закхеј. Био је главни порезник, па су га људи мрзели.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Једног дана је Исус дошао у село где је живео Закхеј. Многи људи су се скупили да виде Исуса.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Чим је његов отац издалека угледао сина како долази, притрчао је к њему и загрлио га и са радошћу га прихватио.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Закеј се попео на дрво да види Исуса. Исус га погледа и рече. „Закеју, сиђи одмах. Морам данас остати у твојој кући.”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„Закеј је одлучио Исусу: „Даћу половину свог имања сиромасима.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„Данас је дошло спасење овој кући. Дошао сам да потражим и спасем оно што је изгубљено.“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Закеј срео Исуса, признао је да ће своју најдражу имовину дати сиромасима.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вам је најважније?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Чега сте се одрекли након сусрета са Исусом?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Морамо запамтити да нам је најдрагоценија ствар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rgbClr val="ff0000"/>
                </a:solidFill>
              </a:rPr>
              <a:t>Ко је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Спаситељ који је дошао у ову земљу да спасе све без разлике.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Данашње</a:t>
            </a:r>
            <a:r xmlns:a="http://schemas.openxmlformats.org/drawingml/2006/main">
              <a:rPr altLang="en-US" lang="sr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Зашто су људи мрзели Захеја?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Јер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био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Шеф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порез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колекционар.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што је добро веровао у Исуса.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што се много молио.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 што је био згодан.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Зато што је био главни порезник.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Јер Син Човечији дође да тражи и спасе изгубљено“.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Луке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r">
                <a:solidFill>
                  <a:schemeClr val="tx1">
                    <a:lumMod val="50000"/>
                    <a:lumOff val="50000"/>
                  </a:schemeClr>
                </a:solidFill>
              </a:rPr>
              <a:t>бр. 78 Реч Божија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400"/>
              <a:t>Кућа саграђена на Стени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„Зато свако ко чује ове моје речи и спроводи их у дело је као мудар човек који је саградио своју кућу на стени.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испричао причу о двојици мушкараца који су градили кућу.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„Боже, твој отац те увек чека.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Један од њих одлучио је да изгради своју кућу на песку, други на стени.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Њих двоје су се трудили да саграде кућу. Обе куће су споља изгледале снажно без велике разлике.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јака киша изазвала поплаву, кућа изграђена на песку је однела. Али кућа изграђена на стени стајала је чврсто.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„Свако ко слуша моје речи и спроводи их у дело је као мудар човек који је саградио своју кућу на стени.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рекао: „Свако ко слуша моје речи и спроводи их у дело је као мудар човек који је саградио своју кућу на стени.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 ли сваку реч Божију спроводите у дело?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Будимо мудри људи који се покоравају Речи Божијој.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онај који ужива у онима који слушају Реч.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се срушила кућа изграђена на песку?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Чим је кућа изграђена,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 је сунце сијало,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много људи ушло у кућу,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је падала велика киша и поплавила,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Када је падала велика киша и поплавила,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„Зато свако ко чује ове моје речи и спроводи их у дело је као мудар човек који је саградио своју кућу на стени.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79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Пет Мудрих Девица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„Зато бдијте, јер не знате ни дана ни часа.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Много грешимо у животу.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Тако да се осећамо кривим што грешимо против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Али Бог нам је увек опраштао наше грехе.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Јер Исус је већ преузео све наше грехе.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Морате веровати у ово и ићи Богу са захвалношћу и радошћу.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Било је десет девица које су се спремале за свадбу. Пет мудрих девојака су припремиле лампе са довољно уља, али осталих пет нису.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Ноћу, када је младожења закаснила, заспало је десет девојака.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Младожења је овде! Девице су брзо устајале. И угасе се светла пет девојака које нису припремиле довољно уља.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„Дај нам мало уља.“ „Ако ти дамо наше уље, можда ћемо и ми остати без нафте. Иди по уље."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 док је пет будаластих девојака отишло да купи уље, врата гозбе су се затворила. На крају, пет будаластих девојака није било дозвољено да присуствују забави.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Ово је прича о којој нам Исус говори како да чекамо дан када се врати.</a:t>
            </a:r>
            <a:r xmlns:a="http://schemas.openxmlformats.org/drawingml/2006/main">
              <a:rPr altLang="en-US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Нико не зна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када ће Исус поново доћи.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Али као пет мудрих девица, увек се морамо будити и чекати Исуса припремљеног срца.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обећао да ће се поново вратити у ову земљу када нико не зна.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нису припремиле безумне пет девојака?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уље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одећа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поклон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уље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„Зато бдијте, јер не знате ни дана ни часа.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80 Реч Божија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r" altLang="ko-KR" sz="4400"/>
              <a:t>Парабола о талентима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Исусе</a:t>
            </a:r>
            <a:r xmlns:a="http://schemas.openxmlformats.org/drawingml/2006/main">
              <a:rPr altLang="en-US" lang="sr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тај који нас увек воли и чека.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"Његов господар је одговорио: 'Браво, добри и верни слуго! Био си веран у неколико ствари, ја ћу те ставити на дужност за многе ствари. Дођи и подели срећу свог господара!"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путу у иностранство неко је поверио новац својим слугама. Првом слузи даде пет таланата, другоме два, а трећем један.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 који је добио 5 таланата и два таланта отишао је одједном и ставио свој новац на посао и добио је дупло. Међутим, човек који је добио 1 таленат изашао је и ископао рупу у земљи и сакрио новац свог господара.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Кад се господар вратио и обрачунао се са њима, први слуга је добио пет таланата више, а други још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Али, слуга који је добио један талант није добио ниједан. „Господару, дао си ми само један таленат. Како онда да зарадим више новца?"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r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Његов господар је био љут. „Требало је да ставиш мој новац на депозит код банкара, ја бих га вратио са каматом. Ти безвредни слуго, излази из моје куће!"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нас опомиње да не будемо лењи кроз параболу о талентима.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нешто важније од тога колико смо примили.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Најважније је да живите живот у славу Божију верно користећи оно што имате.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Сви бисмо требали да живимо таквим животом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буде хваљен од Исуса.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3200"/>
              <a:t>Ко је Исус?</a:t>
            </a:r>
            <a:r xmlns:a="http://schemas.openxmlformats.org/drawingml/2006/main">
              <a:rPr altLang="en-US" lang="sr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rgbClr val="0070c0"/>
                </a:solidFill>
              </a:rPr>
              <a:t>Исус је..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је наш господар, који процењује наше животе и сходно томе нас награђује.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>
                <a:solidFill>
                  <a:srgbClr val="ff0000"/>
                </a:solidFill>
              </a:rPr>
              <a:t>Данашњи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Шта је господар поверио слугама док је путовао далеко?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кућа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поље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продавница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r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r" sz="2800">
                <a:solidFill>
                  <a:srgbClr val="ff0000"/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r" sz="4000"/>
              <a:t>Данашња Реч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r" sz="3600"/>
              <a:t>"Његов господар је одговорио: 'Браво, добри и верни слуго! Био си веран у неколико ствари, ја ћу те ставити на дужност за многе ствари. Дођи и подели срећу свог господара!"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Маттхев</a:t>
            </a:r>
            <a:r xmlns:a="http://schemas.openxmlformats.org/drawingml/2006/main">
              <a:rPr altLang="en-US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